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8" r:id="rId11"/>
    <p:sldId id="266" r:id="rId12"/>
    <p:sldId id="265" r:id="rId13"/>
    <p:sldId id="267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C7C42-1BAB-404F-A1E8-D9655F612182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17170-6083-4BAF-86E8-574F4D74C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11D64-9BAE-4862-8C15-503B2BCB925A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15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DBA2-0028-4CA0-876E-8AE3C264CFEA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87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EABBA-0DD9-4E74-BB34-D41760DCB026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66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FE91A-B004-47EE-8C50-8CC14409C89E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03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A9CC-D907-4628-9F30-AF8BE7373EA4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071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9E1B3-668A-4375-A35C-278DC563A1A9}" type="datetime1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1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3D968-6E00-49DB-8000-0BBC3CE067BD}" type="datetime1">
              <a:rPr lang="en-US" smtClean="0"/>
              <a:t>11/19/2018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98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E623-1C6F-48B2-8BC1-488662725C59}" type="datetime1">
              <a:rPr lang="en-US" smtClean="0"/>
              <a:t>11/19/2018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51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E8325-1962-42D2-9FE2-4820299E3F31}" type="datetime1">
              <a:rPr lang="en-US" smtClean="0"/>
              <a:t>11/19/2018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03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8DB4215-F6D9-471B-98D4-6C0014D5537D}" type="datetime1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5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D954D-C953-483D-8070-3D0749DC6419}" type="datetime1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80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CA7B3B5-BBAA-4069-9E7A-BD48A5BB5A81}" type="datetime1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1169E59-2028-4DA0-9916-6DAFE5FC1A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73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583A7-64B5-4047-8FAD-800C5F807C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dirty="0">
                <a:solidFill>
                  <a:schemeClr val="accent2"/>
                </a:solidFill>
              </a:rPr>
              <a:t>Panoramic Image Stitching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65908E-98F6-4A85-9C88-B8B22EE81B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</a:rPr>
              <a:t>Arpit Hasmukhbhai Patel</a:t>
            </a:r>
            <a:r>
              <a:rPr lang="en-US" sz="2000" dirty="0">
                <a:solidFill>
                  <a:schemeClr val="accent2"/>
                </a:solidFill>
              </a:rPr>
              <a:t>(A20424085)</a:t>
            </a:r>
          </a:p>
          <a:p>
            <a:pPr algn="ctr"/>
            <a:r>
              <a:rPr lang="en-US" sz="2000" b="1" dirty="0">
                <a:solidFill>
                  <a:schemeClr val="accent2"/>
                </a:solidFill>
              </a:rPr>
              <a:t>Parthkumar J Patel</a:t>
            </a:r>
            <a:r>
              <a:rPr lang="en-US" sz="2000" dirty="0">
                <a:solidFill>
                  <a:schemeClr val="accent2"/>
                </a:solidFill>
              </a:rPr>
              <a:t>(A20416508)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275D49-DA49-45B9-81EF-335A199CD544}"/>
              </a:ext>
            </a:extLst>
          </p:cNvPr>
          <p:cNvSpPr txBox="1"/>
          <p:nvPr/>
        </p:nvSpPr>
        <p:spPr>
          <a:xfrm>
            <a:off x="2968489" y="758952"/>
            <a:ext cx="5565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Illinois Institute of Technology</a:t>
            </a:r>
          </a:p>
          <a:p>
            <a:pPr algn="ctr"/>
            <a:r>
              <a:rPr lang="en-US" sz="3200" dirty="0">
                <a:solidFill>
                  <a:schemeClr val="accent2"/>
                </a:solidFill>
              </a:rPr>
              <a:t>CS 512 - Computer Vision</a:t>
            </a:r>
          </a:p>
          <a:p>
            <a:pPr algn="ctr"/>
            <a:r>
              <a:rPr lang="en-US" sz="3200" dirty="0">
                <a:solidFill>
                  <a:schemeClr val="accent2"/>
                </a:solidFill>
              </a:rPr>
              <a:t>Fall-2018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48DF5F0C-3D10-4A1C-B092-C8A98A1EB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2171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C142-AE0B-4F5A-B412-BFB29AF17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2011796-63B5-40D0-84C5-1C2DEA88E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163" y="2650667"/>
            <a:ext cx="3180737" cy="357074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B7820-6081-4C9C-B93B-A2338C66E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10</a:t>
            </a:fld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13E528-C713-41D2-82D5-E4AC29C9BB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2" y="2608000"/>
            <a:ext cx="4636770" cy="36560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7BBAE6-1DE4-4D86-8B86-19EEECCEF41D}"/>
              </a:ext>
            </a:extLst>
          </p:cNvPr>
          <p:cNvSpPr txBox="1"/>
          <p:nvPr/>
        </p:nvSpPr>
        <p:spPr>
          <a:xfrm>
            <a:off x="1209675" y="2000250"/>
            <a:ext cx="3019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Stitched Images</a:t>
            </a:r>
          </a:p>
        </p:txBody>
      </p:sp>
    </p:spTree>
    <p:extLst>
      <p:ext uri="{BB962C8B-B14F-4D97-AF65-F5344CB8AC3E}">
        <p14:creationId xmlns:p14="http://schemas.microsoft.com/office/powerpoint/2010/main" val="888014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96B7D-820B-4FC6-BBDE-4D770C8A8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Result</a:t>
            </a:r>
            <a:endParaRPr lang="en-US" sz="5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62AA93-C694-4E79-BA28-7E67CE1A4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51" y="2477145"/>
            <a:ext cx="5391150" cy="379189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3BF56-D1C3-4B98-9083-1758FFDDB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11</a:t>
            </a:fld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27F38D-8620-47C6-BDCB-6F8E2AC05847}"/>
              </a:ext>
            </a:extLst>
          </p:cNvPr>
          <p:cNvSpPr txBox="1"/>
          <p:nvPr/>
        </p:nvSpPr>
        <p:spPr>
          <a:xfrm>
            <a:off x="1097280" y="2015480"/>
            <a:ext cx="3474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Aligned Image</a:t>
            </a:r>
          </a:p>
        </p:txBody>
      </p:sp>
    </p:spTree>
    <p:extLst>
      <p:ext uri="{BB962C8B-B14F-4D97-AF65-F5344CB8AC3E}">
        <p14:creationId xmlns:p14="http://schemas.microsoft.com/office/powerpoint/2010/main" val="4029976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D6D8A-A3A0-4A8C-A6A1-0C29163A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Result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67927C2-F000-4F30-9195-5AB074CC7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54" y="2452390"/>
            <a:ext cx="5587118" cy="38341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B3E1D-37C9-4850-88DB-38BDE9F16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12</a:t>
            </a:fld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BFC475-9284-464B-9A46-09C20A4E0B74}"/>
              </a:ext>
            </a:extLst>
          </p:cNvPr>
          <p:cNvSpPr txBox="1"/>
          <p:nvPr/>
        </p:nvSpPr>
        <p:spPr>
          <a:xfrm>
            <a:off x="1097280" y="1990725"/>
            <a:ext cx="3381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Cropped Final Image</a:t>
            </a:r>
          </a:p>
        </p:txBody>
      </p:sp>
    </p:spTree>
    <p:extLst>
      <p:ext uri="{BB962C8B-B14F-4D97-AF65-F5344CB8AC3E}">
        <p14:creationId xmlns:p14="http://schemas.microsoft.com/office/powerpoint/2010/main" val="1534295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64605-E554-4CC2-AE24-2DD238CF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D1EDF-DE9A-421E-BB13-34C9B7C54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Input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E7AA0-A164-4117-9FC9-BB6BA706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13</a:t>
            </a:fld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6E38F1-B07E-4617-84C4-F50780EE70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1" y="2591330"/>
            <a:ext cx="2426969" cy="3386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EDB1F4-58A8-4ABC-B368-FE0186E077B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36670" y="2591330"/>
            <a:ext cx="2630805" cy="34120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0E67A9-03E7-4343-98BF-6EE3D1FA20E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79896" y="2591330"/>
            <a:ext cx="2249804" cy="34687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7E1F6C-4E7A-4A49-93F0-69A2D654250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9420225" y="2591330"/>
            <a:ext cx="2530793" cy="341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79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A1FAD-D651-443B-B531-FA172CDB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56DEA-275F-4264-B4F6-FDC252B6D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Aligned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3A9A4-3C69-46CC-8C62-FFE7269EA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14</a:t>
            </a:fld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A504A2-0935-4B97-8E5C-F99DDCC7D3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00350" y="2338176"/>
            <a:ext cx="6667500" cy="381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21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5CBFC-8DBC-475B-AE49-2BE49000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8BEED-52F6-4C60-AC06-D3BAC5C90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Cropped Final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73E54B-6E6E-4E84-9774-BC9CF0B1A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15</a:t>
            </a:fld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0A4DCF-3702-40EE-8894-6A316F1FC4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67977" y="2303462"/>
            <a:ext cx="6456045" cy="378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672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52267-CA71-4BF6-AB1C-4534E77FEE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88F4A3-DE0B-4DFF-8314-DF64FD96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54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56AA3-4CA9-4C5B-9ACD-565B18094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ABCFC-9B2F-4A67-BADF-76CF00B8F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</a:t>
            </a:r>
            <a:r>
              <a:rPr lang="en-US" sz="3600" dirty="0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Proposed Solution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Implementation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Result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F3842-934C-41C0-8605-2F44294D2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895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3458-DE26-44DA-A31A-FD4F8C0B8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7D0F5-7DDE-4B25-B8D9-0B0234834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/>
              <a:t>Image Stitching involves two or more images stitching together into one high resolution image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Image Stitching has main 2 techniques :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dirty="0"/>
              <a:t>Direct Technique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dirty="0"/>
              <a:t>Feature Based Technique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Direct techniques compare all the pixel intensities of the input images with each other.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Feature Based Technique find association between the images through distinct features extracted from the input images.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87079-B8A9-4217-9EEA-AF93D56D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25242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908A6-9251-4478-9145-4A4F1AEA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Proposed 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791A1-B82F-4A6A-B9DB-2E8FDE18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4</a:t>
            </a:fld>
            <a:endParaRPr lang="en-US" sz="2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B2E9851-7B91-4CFA-BB6C-53AE6157A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275932"/>
            <a:ext cx="10332720" cy="194694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C7BB51-58CB-4448-B630-B596CC8A4F66}"/>
              </a:ext>
            </a:extLst>
          </p:cNvPr>
          <p:cNvSpPr txBox="1"/>
          <p:nvPr/>
        </p:nvSpPr>
        <p:spPr>
          <a:xfrm>
            <a:off x="1097280" y="2085975"/>
            <a:ext cx="8803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Here is how image will processed to get a panoramic image in feature based techniques</a:t>
            </a:r>
          </a:p>
        </p:txBody>
      </p:sp>
    </p:spTree>
    <p:extLst>
      <p:ext uri="{BB962C8B-B14F-4D97-AF65-F5344CB8AC3E}">
        <p14:creationId xmlns:p14="http://schemas.microsoft.com/office/powerpoint/2010/main" val="3376645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AF00F-4037-4E3E-931B-AF0115CE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Implementation Details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F5238E-AC09-4594-8571-891843AD53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30" y="1874312"/>
            <a:ext cx="7611928" cy="44485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BCC36-74C8-4790-AE3F-2A76379A0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71169E59-2028-4DA0-9916-6DAFE5FC1AF9}" type="slidenum">
              <a:rPr lang="en-US" sz="2000" smtClean="0"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48486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38929-DD22-4A8F-9607-D51B5411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28E5D-26F2-4C64-9664-A1A35801B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600" b="1" dirty="0"/>
              <a:t>Step 1: Input 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read images from a path given by user and take a text file that contain focal length of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b="1" dirty="0"/>
              <a:t>Step 2: Warp Images to Cylinder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are using Cylindrical Warping. In cylindrical warping every image is represented as if the coordinate system was cylindrical and the image was plotted on the curved surface of the cylinder.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b="1" dirty="0"/>
              <a:t>Step 3: Find and Extract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apply Harris Corner detection algorithm and generate corner response matrix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Then we extract descriptor from corner response matrix that will give us feature detected from an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3EE0F-2CE8-4CBC-8ABB-AE9975A2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5170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6C97-9DEB-4218-B978-89A286252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C6C60-C617-4F5A-B422-99E5F20E3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Step 4: Match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have feature detected from image so we match the pairs of images according to feature between two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b="1" dirty="0"/>
              <a:t>Step 5: Apply RANSAC for Best Shift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After matching we use RANSAC algorithm that will gives best shift possible for an image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b="1" dirty="0"/>
              <a:t>Step 6: Stitch Two Images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stitch two images together using best shift value.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cut unnecessary region, add padding when required and blend images together.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A9AD0-9495-4B78-A5E7-337E665D4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6999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BE9F-513D-4242-BF46-B643D0CC7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28131-3C97-4463-B353-3B2DB61BB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Step 7: End to End Alignment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In end to end alignment we align the panoramic image and remove the y shift. So, we get the better panoramic image.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b="1" dirty="0"/>
              <a:t>Step 8: Crop 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In crop image we detect the black pixel from upper and lower part of the panoramic image.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We remove it so we get real like Panoramic Image.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6F907-35B8-4E25-9084-A1E75C3A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23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55C1-FD7B-4F44-A238-970B959E9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Result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EC8565-58E8-4539-A5A8-E1787641F0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47950"/>
            <a:ext cx="2769870" cy="363333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12083B-1E9B-4FAB-86D3-A450A18C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9E59-2028-4DA0-9916-6DAFE5FC1AF9}" type="slidenum">
              <a:rPr lang="en-US" sz="2000" smtClean="0"/>
              <a:t>9</a:t>
            </a:fld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9B9728-60C5-43C4-9092-EA0640E62BE3}"/>
              </a:ext>
            </a:extLst>
          </p:cNvPr>
          <p:cNvSpPr txBox="1"/>
          <p:nvPr/>
        </p:nvSpPr>
        <p:spPr>
          <a:xfrm>
            <a:off x="1097280" y="1961821"/>
            <a:ext cx="2178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Input Images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DC3F76-0E96-4E2F-836F-FB9E48063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988" y="2647949"/>
            <a:ext cx="3024188" cy="36333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230C33-E77C-4EEA-97E2-1647A193E3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251" y="2647948"/>
            <a:ext cx="2684449" cy="363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242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416</Words>
  <Application>Microsoft Office PowerPoint</Application>
  <PresentationFormat>Widescreen</PresentationFormat>
  <Paragraphs>74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Retrospect</vt:lpstr>
      <vt:lpstr>Panoramic Image Stitching</vt:lpstr>
      <vt:lpstr>Outline</vt:lpstr>
      <vt:lpstr>Introduction</vt:lpstr>
      <vt:lpstr>Proposed Solution</vt:lpstr>
      <vt:lpstr>Implementation Details</vt:lpstr>
      <vt:lpstr>Implementation Details</vt:lpstr>
      <vt:lpstr>Implementation Details</vt:lpstr>
      <vt:lpstr>Implementation Details</vt:lpstr>
      <vt:lpstr>Result</vt:lpstr>
      <vt:lpstr>Result</vt:lpstr>
      <vt:lpstr>Result</vt:lpstr>
      <vt:lpstr>Result</vt:lpstr>
      <vt:lpstr>Result</vt:lpstr>
      <vt:lpstr>Result</vt:lpstr>
      <vt:lpstr>Result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Panoramic Image Stitching</dc:title>
  <dc:creator>Arpit Patel</dc:creator>
  <cp:lastModifiedBy>Parthkumar Patel</cp:lastModifiedBy>
  <cp:revision>18</cp:revision>
  <dcterms:created xsi:type="dcterms:W3CDTF">2018-11-20T03:28:37Z</dcterms:created>
  <dcterms:modified xsi:type="dcterms:W3CDTF">2018-11-20T05:46:35Z</dcterms:modified>
</cp:coreProperties>
</file>